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59" r:id="rId18"/>
    <p:sldId id="260" r:id="rId19"/>
    <p:sldId id="261" r:id="rId20"/>
    <p:sldId id="262" r:id="rId21"/>
    <p:sldId id="2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F8AED-1E9C-9E69-FA83-B68F0380E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16250-C904-FA6B-BBF0-5F4E3A4D1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E8482-9519-D475-77BA-BA3EFF37F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E7B1-3698-4071-AAC2-D076FB5A3E5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FC117-A216-DC71-4D75-AEEC879B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012DD-FD29-801C-5630-481F17089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112-5D1B-42C5-9DAF-8B0583FBC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ECCF4-A1B8-327E-9831-32D3B963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C29B5-9F28-B748-1060-8644FBBD4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C1B85-CB3A-7D0F-346D-704DE925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E7B1-3698-4071-AAC2-D076FB5A3E5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FB0ED-D130-76FE-54F7-47DDD81B8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D1E2F-7E19-34D7-EC4A-501857815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112-5D1B-42C5-9DAF-8B0583FBC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1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124071-FD1E-A3FA-AB80-389568F191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353BB5-AFE6-A515-010F-771D8B3C4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D11B0-9E7B-5706-944C-B4F3A797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E7B1-3698-4071-AAC2-D076FB5A3E5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1DB4A-E665-E508-994E-EEC3BC9F2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45EF9-9BB8-5C07-4C63-7068A6B6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112-5D1B-42C5-9DAF-8B0583FBC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64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620C0-9D49-5F7A-0738-E494630F8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A5F21-459E-3697-4C51-FE1AB5F1F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68510-6E92-DF1B-F8B6-F309898FE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E7B1-3698-4071-AAC2-D076FB5A3E5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0EF70-A8FD-E6FC-BFF0-476CE9A7F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338B9-41CA-B040-38F0-2F9A34218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112-5D1B-42C5-9DAF-8B0583FBC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87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0CD8-EA95-B4E9-7E25-15CE0EBFC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E3BFA-51F8-6E19-9777-2CDCAAEDB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5877B-AD64-AAB8-B61C-4321EC0AD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E7B1-3698-4071-AAC2-D076FB5A3E5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5B5C5-AF06-58DB-5475-38513ECB5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0D383-6387-1ABE-4A83-F1CA0026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112-5D1B-42C5-9DAF-8B0583FBC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BC7AC-A1EC-E7B8-C8CF-043075EA8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59D37-25D8-1718-A148-0CCF5E668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541A1-BC4B-6B4E-EAF8-A431BEDA8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03FE8-3B6E-E1F3-2907-BFA6C338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E7B1-3698-4071-AAC2-D076FB5A3E5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97B86-9508-0413-41EA-5CBB5EBB5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6234C-BE47-68C8-CF8A-EF024F67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112-5D1B-42C5-9DAF-8B0583FBC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6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FB13-1933-EF68-3A4C-0035A11C6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3B2A2-1BE4-6A8C-D645-83201B27D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4B891-C1A5-D53E-756D-2E47CE29A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A0272C-CA24-2F81-8DA2-4D5670BDA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ABFB1F-976E-26BC-8618-524B036C6F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2C4C51-A91D-2BA2-164F-2D4096796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E7B1-3698-4071-AAC2-D076FB5A3E5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4F35F-5954-4263-1AED-8086338D2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1F674-7488-2AC0-D643-AF5616A4B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112-5D1B-42C5-9DAF-8B0583FBC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8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79197-2439-2F78-71C5-0B68D576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B71461-D46A-7FDA-95C6-575DECA4F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E7B1-3698-4071-AAC2-D076FB5A3E5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6FAB7E-D329-FED8-E048-F55E37E6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B2C02C-CF55-F0F8-F670-54FB1BE6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112-5D1B-42C5-9DAF-8B0583FBC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81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099EAF-B83E-35D6-7433-981CC9F6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E7B1-3698-4071-AAC2-D076FB5A3E5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865563-1A41-D654-43DA-A73C4A14F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426AD-7B9B-71CC-23C5-E4626889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112-5D1B-42C5-9DAF-8B0583FBC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980D5-C6BB-4711-D8A9-B7DFF8AC6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AA3AA-0534-52C3-BE36-0E6AD4C0B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50BDE-D4C4-3B7D-0A32-9EDA345BB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7406D-9341-5AB3-07C7-5C51F01FA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E7B1-3698-4071-AAC2-D076FB5A3E5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7B108-CF78-95C9-EB44-779417949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B0338-1094-0708-BEF2-0506462BA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112-5D1B-42C5-9DAF-8B0583FBC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0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82774-6959-B402-4B29-7942C5850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DE0A74-8482-C409-1E8A-C49E885AEA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6D49D4-BE3B-BC01-E654-52DAC0732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5F6D0-A59B-B1AD-2A73-622171295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E7B1-3698-4071-AAC2-D076FB5A3E5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E1C15-8892-99D9-90E9-3B3B4ADF8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3E44B-0A82-9562-202F-4F69A800E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112-5D1B-42C5-9DAF-8B0583FBC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9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CF8A94-C6BC-B2C8-31AF-C101B3E70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FBB0E-4960-14AE-3DC8-30350B4FC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1DE48-1598-3874-240F-C2C369383E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BE7B1-3698-4071-AAC2-D076FB5A3E5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51EC7-25C3-D79F-DB11-3B74DB6C2D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95267-AEF3-808E-E154-0D472275F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CD112-5D1B-42C5-9DAF-8B0583FBC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9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785DC-FBFC-0939-D71C-5572AF608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46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AF8656-3649-8E58-A5DC-98241C088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96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17C80-A2F2-AB73-4F8B-AB5001CAE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96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AC20C-CCF2-1B17-F867-C5EA54603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49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662B88-C7CB-4C8B-0110-A7FCC55AE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5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454B7-D838-E819-E493-605C5B541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82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CD2C6A-C5CA-3D77-884A-BF77420DD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82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E9143F-BA4A-E1AE-1334-6BBA199FD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47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660C2-A049-F84C-77FD-57AB83A52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29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3CFE9-F2CE-3BD9-7CE1-428EDB243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78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AB97A5-CB8A-3437-8510-D6C34ED3B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53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71453-FCDD-E430-CF8F-5C06CBC94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51ED28-B58B-826F-5021-3752937E6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41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24457B-FBB8-D355-C1ED-2061DC743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49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E7E64-395C-C590-D21E-8F149AFC4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35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D3B48-75E2-344D-E915-68A435399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79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5DD7CB-6C19-DDD0-47B1-DCF2E7F09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92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1BD09-A041-27DF-F656-7204F06CA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63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E86E1D-E0B6-2C2E-DA96-70732AA8E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27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34A6A-F6CE-88F0-32D6-CF49AF8B3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04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AFA68-CB2D-8B6E-2B98-4D6A4AC50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26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03239-4FD2-F0AF-78F6-2BED30F07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95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Haley Popejoy</dc:creator>
  <cp:lastModifiedBy>Haley Popejoy</cp:lastModifiedBy>
  <cp:revision>2</cp:revision>
  <dcterms:created xsi:type="dcterms:W3CDTF">2024-02-29T23:55:37Z</dcterms:created>
  <dcterms:modified xsi:type="dcterms:W3CDTF">2024-03-01T18:13:37Z</dcterms:modified>
</cp:coreProperties>
</file>